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5143500" cx="9144000"/>
  <p:notesSz cx="5143500" cy="9144000"/>
  <p:embeddedFontLst>
    <p:embeddedFont>
      <p:font typeface="Robot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9" roundtripDataSignature="AMtx7mjHMkvvvsEQX7pvx61T4FZ6C3D8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Roboto-bold.fntdata"/><Relationship Id="rId21" Type="http://schemas.openxmlformats.org/officeDocument/2006/relationships/slide" Target="slides/slide17.xml"/><Relationship Id="rId65" Type="http://schemas.openxmlformats.org/officeDocument/2006/relationships/font" Target="fonts/Roboto-regular.fntdata"/><Relationship Id="rId24" Type="http://schemas.openxmlformats.org/officeDocument/2006/relationships/slide" Target="slides/slide20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9.xml"/><Relationship Id="rId67" Type="http://schemas.openxmlformats.org/officeDocument/2006/relationships/font" Target="fonts/Roboto-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10eacc5155_0_2059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" name="Google Shape;15;g110eacc5155_0_2059:notes"/>
          <p:cNvSpPr/>
          <p:nvPr>
            <p:ph idx="2" type="sldImg"/>
          </p:nvPr>
        </p:nvSpPr>
        <p:spPr>
          <a:xfrm>
            <a:off x="28575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0eacc5155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10eacc5155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10eacc5155_0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0eacc5155_0_5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10eacc5155_0_5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10eacc5155_0_5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eacc5155_0_5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10eacc5155_0_5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10eacc5155_0_5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0eacc5155_0_5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10eacc5155_0_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10eacc5155_0_5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0eacc5155_0_5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10eacc5155_0_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10eacc5155_0_5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0eacc5155_0_5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10eacc5155_0_5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10eacc5155_0_5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0eacc5155_0_5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10eacc5155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10eacc5155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0eacc5155_0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10eacc5155_0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10eacc5155_0_5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0eacc5155_0_5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10eacc5155_0_5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10eacc5155_0_5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0eacc5155_0_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10eacc5155_0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10eacc5155_0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0eacc5155_0_6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10eacc5155_0_6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10eacc5155_0_6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eacc5155_0_6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10eacc5155_0_6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10eacc5155_0_6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0eacc5155_0_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10eacc5155_0_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10eacc5155_0_6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0eacc515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10eacc515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10eacc515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0eacc515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10eacc515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10eacc5155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0eacc5155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10eacc5155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10eacc5155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0eacc5155_0_8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10eacc5155_0_8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10eacc5155_0_8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0eacc5155_0_8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10eacc5155_0_8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10eacc5155_0_8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0eacc5155_0_9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10eacc5155_0_9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10eacc5155_0_9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0eacc5155_0_9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10eacc5155_0_9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0eacc5155_0_9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0eacc5155_0_14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10eacc5155_0_1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10eacc5155_0_14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eacc5155_0_1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10eacc5155_0_1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10eacc5155_0_1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0eacc5155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10eacc5155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10eacc5155_0_1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0eacc5155_0_1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10eacc5155_0_1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10eacc5155_0_1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acc5155_0_1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10eacc5155_0_1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10eacc5155_0_15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0eacc5155_0_1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10eacc5155_0_1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10eacc5155_0_1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0eacc5155_0_17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10eacc5155_0_17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10eacc5155_0_17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0eacc5155_0_2339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110eacc5155_0_2339:notes"/>
          <p:cNvSpPr/>
          <p:nvPr>
            <p:ph idx="2" type="sldImg"/>
          </p:nvPr>
        </p:nvSpPr>
        <p:spPr>
          <a:xfrm>
            <a:off x="28575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10eacc5155_0_23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10eacc5155_0_2059"/>
          <p:cNvSpPr/>
          <p:nvPr/>
        </p:nvSpPr>
        <p:spPr>
          <a:xfrm>
            <a:off x="0" y="140500"/>
            <a:ext cx="9144000" cy="463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highlight>
                <a:srgbClr val="6D9EE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g110eacc5155_0_2059"/>
          <p:cNvSpPr txBox="1"/>
          <p:nvPr/>
        </p:nvSpPr>
        <p:spPr>
          <a:xfrm>
            <a:off x="715791" y="2400945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Hadoop Map Reduce and YARN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Lecture </a:t>
            </a:r>
            <a:r>
              <a:rPr b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9;g110eacc5155_0_2059"/>
          <p:cNvSpPr txBox="1"/>
          <p:nvPr/>
        </p:nvSpPr>
        <p:spPr>
          <a:xfrm>
            <a:off x="2584725" y="3146550"/>
            <a:ext cx="41439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lang="en-US" sz="1700">
                <a:solidFill>
                  <a:schemeClr val="lt1"/>
                </a:solidFill>
              </a:rPr>
              <a:t>Tahmina Sultana Priya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Lecturer, Dept.of CSE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Daffodil International University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110eacc5155_0_20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g110eacc5155_0_20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350" y="292025"/>
            <a:ext cx="3447251" cy="19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g110eacc5155_0_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g110eacc5155_0_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g110eacc5155_0_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g110eacc5155_0_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g110eacc5155_0_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g110eacc5155_0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g110eacc5155_0_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g110eacc5155_0_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g110eacc5155_0_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3" name="Google Shape;183;g110eacc5155_0_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g110eacc5155_0_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" name="Google Shape;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g110eacc5155_0_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1" name="Google Shape;201;g110eacc5155_0_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g110eacc515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9" name="Google Shape;219;g110eacc5155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g110eacc5155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1" name="Google Shape;231;g110eacc5155_0_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7" name="Google Shape;237;g110eacc5155_0_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3" name="Google Shape;243;g110eacc5155_0_9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9" name="Google Shape;249;g110eacc5155_0_9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5" name="Google Shape;2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3" name="Google Shape;273;g110eacc5155_0_1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9" name="Google Shape;279;g110eacc5155_0_1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5" name="Google Shape;285;g110eacc5155_0_1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1" name="Google Shape;291;g110eacc5155_0_1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7" name="Google Shape;297;g110eacc5155_0_1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3" name="Google Shape;303;g110eacc5155_0_1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9" name="Google Shape;309;g110eacc5155_0_1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5" y="-54535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5" name="Google Shape;3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1" name="Google Shape;3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7" name="Google Shape;3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3" name="Google Shape;3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9" name="Google Shape;3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5" name="Google Shape;3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1" name="Google Shape;3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7" name="Google Shape;3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3" name="Google Shape;3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9" name="Google Shape;3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0eacc5155_0_2339"/>
          <p:cNvSpPr/>
          <p:nvPr/>
        </p:nvSpPr>
        <p:spPr>
          <a:xfrm>
            <a:off x="0" y="140500"/>
            <a:ext cx="9144000" cy="46302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highlight>
                <a:srgbClr val="6D9EE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g110eacc5155_0_2339"/>
          <p:cNvSpPr txBox="1"/>
          <p:nvPr/>
        </p:nvSpPr>
        <p:spPr>
          <a:xfrm>
            <a:off x="733366" y="1567095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g110eacc5155_0_23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g110eacc5155_0_2339"/>
          <p:cNvSpPr txBox="1"/>
          <p:nvPr/>
        </p:nvSpPr>
        <p:spPr>
          <a:xfrm>
            <a:off x="6431575" y="3474950"/>
            <a:ext cx="27123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1" lang="en-US" sz="1800">
                <a:solidFill>
                  <a:srgbClr val="F4CCCC"/>
                </a:solidFill>
                <a:latin typeface="Roboto"/>
                <a:ea typeface="Roboto"/>
                <a:cs typeface="Roboto"/>
                <a:sym typeface="Roboto"/>
              </a:rPr>
              <a:t>Slide content from</a:t>
            </a:r>
            <a:endParaRPr b="1" sz="1800">
              <a:solidFill>
                <a:srgbClr val="F4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1" lang="en-US" sz="1800">
                <a:solidFill>
                  <a:srgbClr val="F4CCCC"/>
                </a:solidFill>
                <a:latin typeface="Roboto"/>
                <a:ea typeface="Roboto"/>
                <a:cs typeface="Roboto"/>
                <a:sym typeface="Roboto"/>
              </a:rPr>
              <a:t>Edureka and Simplilearn</a:t>
            </a:r>
            <a:endParaRPr b="1" sz="1800">
              <a:solidFill>
                <a:srgbClr val="F4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2022-01-28T06:41:19.400Z</dcterms:created>
  <dc:creator>PptxGenJS</dc:creator>
</cp:coreProperties>
</file>